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256" r:id="rId4"/>
    <p:sldId id="261" r:id="rId5"/>
    <p:sldId id="299" r:id="rId6"/>
    <p:sldId id="276" r:id="rId7"/>
    <p:sldId id="302" r:id="rId8"/>
    <p:sldId id="308" r:id="rId9"/>
    <p:sldId id="301" r:id="rId10"/>
    <p:sldId id="309" r:id="rId11"/>
    <p:sldId id="303" r:id="rId12"/>
    <p:sldId id="310" r:id="rId13"/>
    <p:sldId id="304" r:id="rId14"/>
    <p:sldId id="305" r:id="rId15"/>
    <p:sldId id="311" r:id="rId16"/>
    <p:sldId id="307" r:id="rId17"/>
    <p:sldId id="313" r:id="rId18"/>
    <p:sldId id="262" r:id="rId1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A40D"/>
    <a:srgbClr val="32A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7" autoAdjust="0"/>
    <p:restoredTop sz="94640" autoAdjust="0"/>
  </p:normalViewPr>
  <p:slideViewPr>
    <p:cSldViewPr>
      <p:cViewPr varScale="1">
        <p:scale>
          <a:sx n="136" d="100"/>
          <a:sy n="136" d="100"/>
        </p:scale>
        <p:origin x="1056" y="176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31840" y="1573801"/>
            <a:ext cx="4608512" cy="1352912"/>
          </a:xfrm>
        </p:spPr>
        <p:txBody>
          <a:bodyPr/>
          <a:lstStyle/>
          <a:p>
            <a:pPr algn="r"/>
            <a:r>
              <a:rPr lang="en-US" altLang="ko-KR" sz="4400" b="1" dirty="0"/>
              <a:t>Give &amp; Receive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580112" y="2571750"/>
            <a:ext cx="2071525" cy="488816"/>
          </a:xfrm>
        </p:spPr>
        <p:txBody>
          <a:bodyPr/>
          <a:lstStyle/>
          <a:p>
            <a:pPr algn="r">
              <a:spcBef>
                <a:spcPts val="0"/>
              </a:spcBef>
              <a:defRPr/>
            </a:pPr>
            <a:r>
              <a:rPr lang="en-US" altLang="ko-KR" dirty="0"/>
              <a:t>INF1300 – Trabalho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91397" y="293118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Suemy Inagaki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3851772" y="4825165"/>
            <a:ext cx="47525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13EAD22-32AC-9B49-88DE-CFD749EFD018}"/>
              </a:ext>
            </a:extLst>
          </p:cNvPr>
          <p:cNvSpPr/>
          <p:nvPr/>
        </p:nvSpPr>
        <p:spPr>
          <a:xfrm>
            <a:off x="3707904" y="4659982"/>
            <a:ext cx="2664296" cy="380627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D9C5243-C8EE-404F-B48A-3561FB16A5AF}"/>
              </a:ext>
            </a:extLst>
          </p:cNvPr>
          <p:cNvSpPr/>
          <p:nvPr/>
        </p:nvSpPr>
        <p:spPr>
          <a:xfrm>
            <a:off x="611560" y="364763"/>
            <a:ext cx="2808312" cy="386317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257A1EB-A96C-FF41-BE7A-9A22A81EE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90" y="449207"/>
            <a:ext cx="1927149" cy="4148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Fullppt\PNG이미지\핸드폰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026" y="1110206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Funcionalidade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O que o </a:t>
            </a:r>
            <a:r>
              <a:rPr lang="en-US" altLang="ko-KR" dirty="0" err="1"/>
              <a:t>aplicativo</a:t>
            </a:r>
            <a:r>
              <a:rPr lang="en-US" altLang="ko-KR" dirty="0"/>
              <a:t> </a:t>
            </a:r>
            <a:r>
              <a:rPr lang="en-US" altLang="ko-KR" dirty="0" err="1"/>
              <a:t>faz</a:t>
            </a:r>
            <a:r>
              <a:rPr lang="en-US" altLang="ko-KR" dirty="0"/>
              <a:t>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6394" y="2118129"/>
            <a:ext cx="4827694" cy="678692"/>
            <a:chOff x="803640" y="3362835"/>
            <a:chExt cx="2059657" cy="678692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Nesse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modo 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visualização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usuário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consegue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ver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distância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entre 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seu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endereço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 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ponto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retirada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alimento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ListView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Text Placeholder 1"/>
          <p:cNvSpPr txBox="1">
            <a:spLocks/>
          </p:cNvSpPr>
          <p:nvPr/>
        </p:nvSpPr>
        <p:spPr>
          <a:xfrm>
            <a:off x="511434" y="1419622"/>
            <a:ext cx="3272071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altLang="ko-KR" sz="1600" b="1" dirty="0">
                <a:solidFill>
                  <a:schemeClr val="accent1"/>
                </a:solidFill>
                <a:cs typeface="Arial" pitchFamily="34" charset="0"/>
              </a:rPr>
              <a:t>Alimentos disponíveis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5" name="TextBox 5">
            <a:extLst>
              <a:ext uri="{FF2B5EF4-FFF2-40B4-BE49-F238E27FC236}">
                <a16:creationId xmlns:a16="http://schemas.microsoft.com/office/drawing/2014/main" id="{93D18FAF-C8EC-1944-BF28-512C197F4499}"/>
              </a:ext>
            </a:extLst>
          </p:cNvPr>
          <p:cNvSpPr txBox="1"/>
          <p:nvPr/>
        </p:nvSpPr>
        <p:spPr>
          <a:xfrm>
            <a:off x="511434" y="3166228"/>
            <a:ext cx="4827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No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mapa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é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possível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procurar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pelo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bairro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visualizar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os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pontos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interesse,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assim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como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ver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o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alimento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e a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finalizade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em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que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está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sendo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disponibilizado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6" name="TextBox 6">
            <a:extLst>
              <a:ext uri="{FF2B5EF4-FFF2-40B4-BE49-F238E27FC236}">
                <a16:creationId xmlns:a16="http://schemas.microsoft.com/office/drawing/2014/main" id="{183E323D-9E8D-D642-9659-6C164D946AF4}"/>
              </a:ext>
            </a:extLst>
          </p:cNvPr>
          <p:cNvSpPr txBox="1"/>
          <p:nvPr/>
        </p:nvSpPr>
        <p:spPr>
          <a:xfrm>
            <a:off x="511434" y="2949201"/>
            <a:ext cx="4827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Maps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2" name="Espaço Reservado para Imagem 1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DDC8EA2-5B1C-F743-A0E4-049AC0768A3D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7" b="9067"/>
          <a:stretch>
            <a:fillRect/>
          </a:stretch>
        </p:blipFill>
        <p:spPr/>
      </p:pic>
      <p:pic>
        <p:nvPicPr>
          <p:cNvPr id="14" name="Espaço Reservado para Imagem 13" descr="Mapa&#10;&#10;Descrição gerada automaticamente">
            <a:extLst>
              <a:ext uri="{FF2B5EF4-FFF2-40B4-BE49-F238E27FC236}">
                <a16:creationId xmlns:a16="http://schemas.microsoft.com/office/drawing/2014/main" id="{94B803AF-F87C-7147-87B8-320B0841CD6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3" r="14303"/>
          <a:stretch>
            <a:fillRect/>
          </a:stretch>
        </p:blipFill>
        <p:spPr/>
      </p:pic>
      <p:pic>
        <p:nvPicPr>
          <p:cNvPr id="4" name="disponiveis.mp4" descr="disponiveis.mp4">
            <a:hlinkClick r:id="" action="ppaction://media"/>
            <a:extLst>
              <a:ext uri="{FF2B5EF4-FFF2-40B4-BE49-F238E27FC236}">
                <a16:creationId xmlns:a16="http://schemas.microsoft.com/office/drawing/2014/main" id="{BB56D643-F3D7-7745-9296-325C65EF40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6BCCB38-C248-D147-89A6-F7F93E91782B}"/>
              </a:ext>
            </a:extLst>
          </p:cNvPr>
          <p:cNvSpPr txBox="1"/>
          <p:nvPr/>
        </p:nvSpPr>
        <p:spPr>
          <a:xfrm>
            <a:off x="4201976" y="1032745"/>
            <a:ext cx="4942024" cy="2845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Distancia entre o usuário e o doador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Alimentos não ordenados pela distância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Seleção pelo mapa ou pela lista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Quando o alimento acabar, some da lista</a:t>
            </a:r>
          </a:p>
        </p:txBody>
      </p:sp>
    </p:spTree>
    <p:extLst>
      <p:ext uri="{BB962C8B-B14F-4D97-AF65-F5344CB8AC3E}">
        <p14:creationId xmlns:p14="http://schemas.microsoft.com/office/powerpoint/2010/main" val="422948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Fullppt\PNG이미지\핸드폰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026" y="1110206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Funcionalidade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O que o </a:t>
            </a:r>
            <a:r>
              <a:rPr lang="en-US" altLang="ko-KR" dirty="0" err="1"/>
              <a:t>aplicativo</a:t>
            </a:r>
            <a:r>
              <a:rPr lang="en-US" altLang="ko-KR" dirty="0"/>
              <a:t> </a:t>
            </a:r>
            <a:r>
              <a:rPr lang="en-US" altLang="ko-KR" dirty="0" err="1"/>
              <a:t>faz</a:t>
            </a:r>
            <a:r>
              <a:rPr lang="en-US" altLang="ko-KR" dirty="0"/>
              <a:t>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6394" y="2118129"/>
            <a:ext cx="4827694" cy="678692"/>
            <a:chOff x="803640" y="3362835"/>
            <a:chExt cx="2059657" cy="678692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Nessa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página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usuário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pode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ver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os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dados do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alimento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a data 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validade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selecionar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quantidade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solicitar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Detalhes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do </a:t>
              </a:r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Alimento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Text Placeholder 1"/>
          <p:cNvSpPr txBox="1">
            <a:spLocks/>
          </p:cNvSpPr>
          <p:nvPr/>
        </p:nvSpPr>
        <p:spPr>
          <a:xfrm>
            <a:off x="511434" y="1419622"/>
            <a:ext cx="3272071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3" name="Espaço Reservado para Imagem 12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C33318F3-29AC-AE43-9528-3C3E6EA4FF5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0" b="6510"/>
          <a:stretch>
            <a:fillRect/>
          </a:stretch>
        </p:blipFill>
        <p:spPr/>
      </p:pic>
      <p:pic>
        <p:nvPicPr>
          <p:cNvPr id="17" name="Espaço Reservado para Imagem 16" descr="Imagem capturada de 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C506A5DB-1EE2-E047-B980-0E5918ADA8A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5" r="150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41765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Fullppt\PNG이미지\핸드폰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026" y="1110206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Funcionalidade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O que o </a:t>
            </a:r>
            <a:r>
              <a:rPr lang="en-US" altLang="ko-KR" dirty="0" err="1"/>
              <a:t>aplicativo</a:t>
            </a:r>
            <a:r>
              <a:rPr lang="en-US" altLang="ko-KR" dirty="0"/>
              <a:t> </a:t>
            </a:r>
            <a:r>
              <a:rPr lang="en-US" altLang="ko-KR" dirty="0" err="1"/>
              <a:t>faz</a:t>
            </a:r>
            <a:r>
              <a:rPr lang="en-US" altLang="ko-KR" dirty="0"/>
              <a:t>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6394" y="2118129"/>
            <a:ext cx="4827694" cy="494026"/>
            <a:chOff x="803640" y="3362835"/>
            <a:chExt cx="2059657" cy="494026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usuário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pode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ver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endereço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para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retirara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 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contato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doador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Detalhes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da </a:t>
              </a:r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Solicitação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Text Placeholder 1"/>
          <p:cNvSpPr txBox="1">
            <a:spLocks/>
          </p:cNvSpPr>
          <p:nvPr/>
        </p:nvSpPr>
        <p:spPr>
          <a:xfrm>
            <a:off x="511434" y="1419622"/>
            <a:ext cx="3272071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2" name="Espaço Reservado para Imagem 11" descr="Texto&#10;&#10;Descrição gerada automaticamente com confiança média">
            <a:extLst>
              <a:ext uri="{FF2B5EF4-FFF2-40B4-BE49-F238E27FC236}">
                <a16:creationId xmlns:a16="http://schemas.microsoft.com/office/drawing/2014/main" id="{4197E791-BCDA-DB4B-9394-398648DB6CE7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8" b="7018"/>
          <a:stretch>
            <a:fillRect/>
          </a:stretch>
        </p:blipFill>
        <p:spPr/>
      </p:pic>
      <p:pic>
        <p:nvPicPr>
          <p:cNvPr id="16" name="Espaço Reservado para 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DE9EFBF9-BA27-5E47-B0A2-57FAC752ED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0" r="148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2647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Fullppt\PNG이미지\핸드폰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026" y="1110206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Funcionalidade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O que o </a:t>
            </a:r>
            <a:r>
              <a:rPr lang="en-US" altLang="ko-KR" dirty="0" err="1"/>
              <a:t>aplicativo</a:t>
            </a:r>
            <a:r>
              <a:rPr lang="en-US" altLang="ko-KR" dirty="0"/>
              <a:t> </a:t>
            </a:r>
            <a:r>
              <a:rPr lang="en-US" altLang="ko-KR" dirty="0" err="1"/>
              <a:t>faz</a:t>
            </a:r>
            <a:r>
              <a:rPr lang="en-US" altLang="ko-KR" dirty="0"/>
              <a:t>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6394" y="2118129"/>
            <a:ext cx="4827694" cy="678692"/>
            <a:chOff x="803640" y="3362835"/>
            <a:chExt cx="2059657" cy="678692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Nessa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página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usuário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pode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ver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os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dados do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alimento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a data 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validade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selecionar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quantidade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solicitar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Detalhes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do </a:t>
              </a:r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Alimento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Text Placeholder 1"/>
          <p:cNvSpPr txBox="1">
            <a:spLocks/>
          </p:cNvSpPr>
          <p:nvPr/>
        </p:nvSpPr>
        <p:spPr>
          <a:xfrm>
            <a:off x="511434" y="1419622"/>
            <a:ext cx="3272071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3" name="Espaço Reservado para Imagem 12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C33318F3-29AC-AE43-9528-3C3E6EA4FF5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0" b="6510"/>
          <a:stretch>
            <a:fillRect/>
          </a:stretch>
        </p:blipFill>
        <p:spPr/>
      </p:pic>
      <p:pic>
        <p:nvPicPr>
          <p:cNvPr id="17" name="Espaço Reservado para Imagem 16" descr="Imagem capturada de 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C506A5DB-1EE2-E047-B980-0E5918ADA8A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5" r="15095"/>
          <a:stretch>
            <a:fillRect/>
          </a:stretch>
        </p:blipFill>
        <p:spPr/>
      </p:pic>
      <p:pic>
        <p:nvPicPr>
          <p:cNvPr id="4" name="solicitar.mp4" descr="solicitar.mp4">
            <a:hlinkClick r:id="" action="ppaction://media"/>
            <a:extLst>
              <a:ext uri="{FF2B5EF4-FFF2-40B4-BE49-F238E27FC236}">
                <a16:creationId xmlns:a16="http://schemas.microsoft.com/office/drawing/2014/main" id="{BA85FC64-311E-3B46-AA3B-1A8E83FC28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E41112B-7496-3C41-B409-A43164137A8C}"/>
              </a:ext>
            </a:extLst>
          </p:cNvPr>
          <p:cNvSpPr txBox="1"/>
          <p:nvPr/>
        </p:nvSpPr>
        <p:spPr>
          <a:xfrm>
            <a:off x="4067944" y="1041584"/>
            <a:ext cx="5292079" cy="13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 quantidade </a:t>
            </a:r>
            <a:r>
              <a:rPr lang="pt-BR" dirty="0" err="1">
                <a:solidFill>
                  <a:schemeClr val="bg1"/>
                </a:solidFill>
              </a:rPr>
              <a:t>max</a:t>
            </a:r>
            <a:r>
              <a:rPr lang="pt-BR" dirty="0">
                <a:solidFill>
                  <a:schemeClr val="bg1"/>
                </a:solidFill>
              </a:rPr>
              <a:t>. é a quantidade disponível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42F3FC5-7E0E-344F-AF58-AD7849EC44F9}"/>
              </a:ext>
            </a:extLst>
          </p:cNvPr>
          <p:cNvSpPr txBox="1"/>
          <p:nvPr/>
        </p:nvSpPr>
        <p:spPr>
          <a:xfrm>
            <a:off x="4067944" y="1708670"/>
            <a:ext cx="5832648" cy="215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O usuário pode ver o contato do doador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Aparece uma mensagem de incentivo</a:t>
            </a:r>
          </a:p>
          <a:p>
            <a:pPr marL="285750" indent="-285750" latinLnBrk="0" hangingPunct="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Todas as solicitações poderão ser vistas em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1013C42-BE83-8648-B198-3FECDE9DECF8}"/>
              </a:ext>
            </a:extLst>
          </p:cNvPr>
          <p:cNvSpPr txBox="1"/>
          <p:nvPr/>
        </p:nvSpPr>
        <p:spPr>
          <a:xfrm>
            <a:off x="4355976" y="3588715"/>
            <a:ext cx="4654239" cy="66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pt-BR" dirty="0">
                <a:solidFill>
                  <a:schemeClr val="bg1"/>
                </a:solidFill>
              </a:rPr>
              <a:t>“Minhas solicitações”</a:t>
            </a:r>
          </a:p>
        </p:txBody>
      </p:sp>
    </p:spTree>
    <p:extLst>
      <p:ext uri="{BB962C8B-B14F-4D97-AF65-F5344CB8AC3E}">
        <p14:creationId xmlns:p14="http://schemas.microsoft.com/office/powerpoint/2010/main" val="330268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Fullppt\PNG이미지\핸드폰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026" y="1110206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Funcionalidade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O que o </a:t>
            </a:r>
            <a:r>
              <a:rPr lang="en-US" altLang="ko-KR" dirty="0" err="1"/>
              <a:t>aplicativo</a:t>
            </a:r>
            <a:r>
              <a:rPr lang="en-US" altLang="ko-KR" dirty="0"/>
              <a:t> </a:t>
            </a:r>
            <a:r>
              <a:rPr lang="en-US" altLang="ko-KR" dirty="0" err="1"/>
              <a:t>faz</a:t>
            </a:r>
            <a:r>
              <a:rPr lang="en-US" altLang="ko-KR" dirty="0"/>
              <a:t>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6394" y="2118129"/>
            <a:ext cx="4827694" cy="494026"/>
            <a:chOff x="803640" y="3362835"/>
            <a:chExt cx="2059657" cy="494026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usuário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escolhe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uma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foto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preenche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com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os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dados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solicitados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Adicionar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alimento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Text Placeholder 1"/>
          <p:cNvSpPr txBox="1">
            <a:spLocks/>
          </p:cNvSpPr>
          <p:nvPr/>
        </p:nvSpPr>
        <p:spPr>
          <a:xfrm>
            <a:off x="511434" y="1419622"/>
            <a:ext cx="3272071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3" name="Espaço Reservado para Imagem 12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F889DFB0-8915-E240-851E-7C8FCD43E5A9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7" b="7587"/>
          <a:stretch>
            <a:fillRect/>
          </a:stretch>
        </p:blipFill>
        <p:spPr/>
      </p:pic>
      <p:pic>
        <p:nvPicPr>
          <p:cNvPr id="17" name="Espaço Reservado para Imagem 1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9EA5B07-13F1-654C-8616-12BC25FDEBB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0" r="156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2780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Fullppt\PNG이미지\핸드폰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026" y="1110206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Funcionalidade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O que o </a:t>
            </a:r>
            <a:r>
              <a:rPr lang="en-US" altLang="ko-KR" dirty="0" err="1"/>
              <a:t>aplicativo</a:t>
            </a:r>
            <a:r>
              <a:rPr lang="en-US" altLang="ko-KR" dirty="0"/>
              <a:t> </a:t>
            </a:r>
            <a:r>
              <a:rPr lang="en-US" altLang="ko-KR" dirty="0" err="1"/>
              <a:t>faz</a:t>
            </a:r>
            <a:r>
              <a:rPr lang="en-US" altLang="ko-KR" dirty="0"/>
              <a:t>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6394" y="2118129"/>
            <a:ext cx="4827694" cy="494026"/>
            <a:chOff x="803640" y="3362835"/>
            <a:chExt cx="2059657" cy="494026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usuário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escolhe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uma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foto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preenche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com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os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dados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solicitados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Adicionar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alimento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Text Placeholder 1"/>
          <p:cNvSpPr txBox="1">
            <a:spLocks/>
          </p:cNvSpPr>
          <p:nvPr/>
        </p:nvSpPr>
        <p:spPr>
          <a:xfrm>
            <a:off x="511434" y="1419622"/>
            <a:ext cx="3272071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3" name="Espaço Reservado para Imagem 12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F889DFB0-8915-E240-851E-7C8FCD43E5A9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7" b="7587"/>
          <a:stretch>
            <a:fillRect/>
          </a:stretch>
        </p:blipFill>
        <p:spPr/>
      </p:pic>
      <p:pic>
        <p:nvPicPr>
          <p:cNvPr id="17" name="Espaço Reservado para Imagem 1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9EA5B07-13F1-654C-8616-12BC25FDEBB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0" r="15690"/>
          <a:stretch>
            <a:fillRect/>
          </a:stretch>
        </p:blipFill>
        <p:spPr/>
      </p:pic>
      <p:pic>
        <p:nvPicPr>
          <p:cNvPr id="4" name="adicionar.mp4" descr="adicionar.mp4">
            <a:hlinkClick r:id="" action="ppaction://media"/>
            <a:extLst>
              <a:ext uri="{FF2B5EF4-FFF2-40B4-BE49-F238E27FC236}">
                <a16:creationId xmlns:a16="http://schemas.microsoft.com/office/drawing/2014/main" id="{B133DEEC-4F5B-1F4A-B049-EF60560724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8A7253B-B080-4E4F-A541-0F618E2681F4}"/>
              </a:ext>
            </a:extLst>
          </p:cNvPr>
          <p:cNvSpPr txBox="1"/>
          <p:nvPr/>
        </p:nvSpPr>
        <p:spPr>
          <a:xfrm>
            <a:off x="4489760" y="1032745"/>
            <a:ext cx="4654239" cy="215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ImagePicker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Validação de todos os campos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Mensagem de alimento adicionado</a:t>
            </a:r>
          </a:p>
        </p:txBody>
      </p:sp>
    </p:spTree>
    <p:extLst>
      <p:ext uri="{BB962C8B-B14F-4D97-AF65-F5344CB8AC3E}">
        <p14:creationId xmlns:p14="http://schemas.microsoft.com/office/powerpoint/2010/main" val="369293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en-US" altLang="ko-KR" sz="3600" dirty="0" err="1"/>
              <a:t>Obrigada</a:t>
            </a:r>
            <a:r>
              <a:rPr lang="en-US" altLang="ko-KR" sz="3600" dirty="0"/>
              <a:t>!</a:t>
            </a:r>
            <a:endParaRPr lang="ko-KR" alt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48" y="4122018"/>
            <a:ext cx="9144000" cy="288032"/>
          </a:xfrm>
        </p:spPr>
        <p:txBody>
          <a:bodyPr/>
          <a:lstStyle/>
          <a:p>
            <a:pPr lvl="0"/>
            <a:r>
              <a:rPr lang="pt-BR" dirty="0"/>
              <a:t>Solve </a:t>
            </a:r>
            <a:r>
              <a:rPr lang="pt-BR" dirty="0" err="1"/>
              <a:t>food</a:t>
            </a:r>
            <a:r>
              <a:rPr lang="pt-BR" dirty="0"/>
              <a:t> </a:t>
            </a:r>
            <a:r>
              <a:rPr lang="pt-BR" dirty="0" err="1"/>
              <a:t>waste</a:t>
            </a:r>
            <a:r>
              <a:rPr lang="pt-BR" dirty="0"/>
              <a:t> </a:t>
            </a:r>
            <a:r>
              <a:rPr lang="pt-BR" dirty="0" err="1"/>
              <a:t>problem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encourage</a:t>
            </a:r>
            <a:r>
              <a:rPr lang="pt-BR" dirty="0"/>
              <a:t> </a:t>
            </a:r>
            <a:r>
              <a:rPr lang="pt-BR" dirty="0" err="1"/>
              <a:t>conscious</a:t>
            </a:r>
            <a:r>
              <a:rPr lang="pt-BR" dirty="0"/>
              <a:t> </a:t>
            </a:r>
            <a:r>
              <a:rPr lang="pt-BR" dirty="0" err="1"/>
              <a:t>consumption</a:t>
            </a:r>
            <a:r>
              <a:rPr lang="pt-BR" dirty="0"/>
              <a:t>.</a:t>
            </a:r>
            <a:endParaRPr lang="en-US" altLang="ko-KR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E849B2-0E27-6748-A8C7-F1B1AEA5E33D}"/>
              </a:ext>
            </a:extLst>
          </p:cNvPr>
          <p:cNvSpPr/>
          <p:nvPr/>
        </p:nvSpPr>
        <p:spPr>
          <a:xfrm>
            <a:off x="3671752" y="983231"/>
            <a:ext cx="1800200" cy="1997555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A2BC1B9-434A-314D-9E28-8150006DE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467" y="750925"/>
            <a:ext cx="2941066" cy="264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Índice</a:t>
            </a:r>
            <a:endParaRPr lang="en-US" sz="3600" dirty="0"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3051804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Motivação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impacto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ambiental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Objetivo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Como resolver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desperdício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3144858"/>
            <a:ext cx="4392568" cy="546224"/>
            <a:chOff x="3851840" y="1356248"/>
            <a:chExt cx="4392568" cy="546224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Funcionalidade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que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aplicativo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faz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8E8468DD-BB16-554A-954E-FF3414F1E4DA}"/>
              </a:ext>
            </a:extLst>
          </p:cNvPr>
          <p:cNvSpPr/>
          <p:nvPr/>
        </p:nvSpPr>
        <p:spPr>
          <a:xfrm>
            <a:off x="755576" y="751358"/>
            <a:ext cx="864096" cy="383402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51EC9938-D0D1-1746-9BAB-1CB73BA24974}"/>
              </a:ext>
            </a:extLst>
          </p:cNvPr>
          <p:cNvSpPr/>
          <p:nvPr/>
        </p:nvSpPr>
        <p:spPr>
          <a:xfrm>
            <a:off x="1547664" y="0"/>
            <a:ext cx="864096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Motivação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O </a:t>
            </a:r>
            <a:r>
              <a:rPr lang="en-US" altLang="ko-KR" dirty="0" err="1"/>
              <a:t>impacto</a:t>
            </a:r>
            <a:r>
              <a:rPr lang="en-US" altLang="ko-KR" dirty="0"/>
              <a:t> </a:t>
            </a:r>
            <a:r>
              <a:rPr lang="en-US" altLang="ko-KR" dirty="0" err="1"/>
              <a:t>ambiental</a:t>
            </a:r>
            <a:endParaRPr lang="en-US" altLang="ko-KR" dirty="0"/>
          </a:p>
        </p:txBody>
      </p:sp>
      <p:sp>
        <p:nvSpPr>
          <p:cNvPr id="21" name="Rectangle 9"/>
          <p:cNvSpPr/>
          <p:nvPr/>
        </p:nvSpPr>
        <p:spPr>
          <a:xfrm>
            <a:off x="3730716" y="2078480"/>
            <a:ext cx="322655" cy="30203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16"/>
          <p:cNvSpPr/>
          <p:nvPr/>
        </p:nvSpPr>
        <p:spPr>
          <a:xfrm rot="2700000">
            <a:off x="3706805" y="3459389"/>
            <a:ext cx="244448" cy="4382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21"/>
          <p:cNvSpPr>
            <a:spLocks noChangeAspect="1"/>
          </p:cNvSpPr>
          <p:nvPr/>
        </p:nvSpPr>
        <p:spPr>
          <a:xfrm>
            <a:off x="5233491" y="1896998"/>
            <a:ext cx="391466" cy="39473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Rounded Rectangle 27"/>
          <p:cNvSpPr/>
          <p:nvPr/>
        </p:nvSpPr>
        <p:spPr>
          <a:xfrm>
            <a:off x="4946912" y="3370670"/>
            <a:ext cx="295178" cy="22673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537415" y="1569712"/>
            <a:ext cx="2539483" cy="678692"/>
            <a:chOff x="803640" y="3362835"/>
            <a:chExt cx="2059657" cy="678692"/>
          </a:xfrm>
        </p:grpSpPr>
        <p:sp>
          <p:nvSpPr>
            <p:cNvPr id="26" name="TextBox 25"/>
            <p:cNvSpPr txBox="1"/>
            <p:nvPr/>
          </p:nvSpPr>
          <p:spPr>
            <a:xfrm>
              <a:off x="1038983" y="3579862"/>
              <a:ext cx="1824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30%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toda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comida no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desperdiçada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(ONU)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Taxa de desperdício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16223" y="2956920"/>
            <a:ext cx="2539483" cy="863358"/>
            <a:chOff x="803640" y="3362835"/>
            <a:chExt cx="2059657" cy="863358"/>
          </a:xfrm>
        </p:grpSpPr>
        <p:sp>
          <p:nvSpPr>
            <p:cNvPr id="29" name="TextBox 28"/>
            <p:cNvSpPr txBox="1"/>
            <p:nvPr/>
          </p:nvSpPr>
          <p:spPr>
            <a:xfrm>
              <a:off x="1114573" y="3579862"/>
              <a:ext cx="17487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cada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1kg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alimento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desperdiçado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2.53kg de CO</a:t>
              </a:r>
              <a:r>
                <a:rPr lang="en-US" altLang="ko-KR" sz="1200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são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emitidos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(ONU)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Alimento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x CO</a:t>
              </a:r>
              <a:r>
                <a:rPr lang="en-US" altLang="ko-KR" sz="12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219866" y="1569712"/>
            <a:ext cx="2539483" cy="1048024"/>
            <a:chOff x="803640" y="3362835"/>
            <a:chExt cx="2059657" cy="1048024"/>
          </a:xfrm>
        </p:grpSpPr>
        <p:sp>
          <p:nvSpPr>
            <p:cNvPr id="32" name="TextBox 31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desperdício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comida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responsável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por 8% da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emissão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gases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responsáveis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efeito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estufa. (ONU)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Efeito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estufa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219866" y="2954034"/>
            <a:ext cx="2539483" cy="1417356"/>
            <a:chOff x="803640" y="3362835"/>
            <a:chExt cx="2059657" cy="1417356"/>
          </a:xfrm>
        </p:grpSpPr>
        <p:sp>
          <p:nvSpPr>
            <p:cNvPr id="35" name="TextBox 34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Segundo 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Organização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Comida e Agricultura das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Nações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Unidas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(FAO),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desde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2013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desperdício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comida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terceiro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maior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responsável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emissão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gases.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Terceiro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maior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emissor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7" name="Imagem 36" descr="Mulher sentada em um jardim&#10;&#10;Descrição gerada automaticamente">
            <a:extLst>
              <a:ext uri="{FF2B5EF4-FFF2-40B4-BE49-F238E27FC236}">
                <a16:creationId xmlns:a16="http://schemas.microsoft.com/office/drawing/2014/main" id="{273691F9-A57A-A643-B3E3-D2CDCA924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6"/>
          <a:stretch/>
        </p:blipFill>
        <p:spPr>
          <a:xfrm>
            <a:off x="3203848" y="1587082"/>
            <a:ext cx="1452654" cy="1263879"/>
          </a:xfrm>
          <a:prstGeom prst="rect">
            <a:avLst/>
          </a:prstGeom>
        </p:spPr>
      </p:pic>
      <p:pic>
        <p:nvPicPr>
          <p:cNvPr id="39" name="Imagem 38" descr="Frutas e verduras&#10;&#10;Descrição gerada automaticamente">
            <a:extLst>
              <a:ext uri="{FF2B5EF4-FFF2-40B4-BE49-F238E27FC236}">
                <a16:creationId xmlns:a16="http://schemas.microsoft.com/office/drawing/2014/main" id="{5B934287-0446-A74A-809E-8895874F8A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3" r="10702"/>
          <a:stretch/>
        </p:blipFill>
        <p:spPr>
          <a:xfrm>
            <a:off x="4693333" y="1760420"/>
            <a:ext cx="1250825" cy="1072174"/>
          </a:xfrm>
          <a:prstGeom prst="rect">
            <a:avLst/>
          </a:prstGeom>
        </p:spPr>
      </p:pic>
      <p:pic>
        <p:nvPicPr>
          <p:cNvPr id="41" name="Imagem 40" descr="Caminhão cheio de frutas&#10;&#10;Descrição gerada automaticamente com confiança baixa">
            <a:extLst>
              <a:ext uri="{FF2B5EF4-FFF2-40B4-BE49-F238E27FC236}">
                <a16:creationId xmlns:a16="http://schemas.microsoft.com/office/drawing/2014/main" id="{8A80402D-AE7D-CE43-A50C-B7F3ECC187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1" t="27731" r="380" b="4540"/>
          <a:stretch/>
        </p:blipFill>
        <p:spPr>
          <a:xfrm>
            <a:off x="3497484" y="2881845"/>
            <a:ext cx="1159018" cy="977650"/>
          </a:xfrm>
          <a:prstGeom prst="rect">
            <a:avLst/>
          </a:prstGeom>
        </p:spPr>
      </p:pic>
      <p:pic>
        <p:nvPicPr>
          <p:cNvPr id="43" name="Imagem 42" descr="Caminho de terra ao lado de uma vaca&#10;&#10;Descrição gerada automaticamente">
            <a:extLst>
              <a:ext uri="{FF2B5EF4-FFF2-40B4-BE49-F238E27FC236}">
                <a16:creationId xmlns:a16="http://schemas.microsoft.com/office/drawing/2014/main" id="{3406CD3A-89EE-9942-9168-2EBF1BC8C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595" y="2881845"/>
            <a:ext cx="1466802" cy="97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9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Como resolver o </a:t>
            </a:r>
            <a:r>
              <a:rPr lang="en-US" altLang="ko-KR" dirty="0" err="1"/>
              <a:t>problema</a:t>
            </a:r>
            <a:r>
              <a:rPr lang="en-US" altLang="ko-KR" dirty="0"/>
              <a:t> do </a:t>
            </a:r>
            <a:r>
              <a:rPr lang="en-US" altLang="ko-KR" dirty="0" err="1"/>
              <a:t>desperdício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1560" y="1563638"/>
            <a:ext cx="252697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Doar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Algum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agricultor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comerciante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pessoa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comum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tenha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algum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alimento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sobrando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coloca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doação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</p:txBody>
      </p:sp>
      <p:sp>
        <p:nvSpPr>
          <p:cNvPr id="35" name="Espaço Reservado para Texto 34">
            <a:extLst>
              <a:ext uri="{FF2B5EF4-FFF2-40B4-BE49-F238E27FC236}">
                <a16:creationId xmlns:a16="http://schemas.microsoft.com/office/drawing/2014/main" id="{C3FE04A5-3908-1943-B9B7-17AF371E6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BD851971-CBDA-3A46-A642-654F46B92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 flipV="1">
            <a:off x="2822098" y="889738"/>
            <a:ext cx="3499805" cy="4320482"/>
          </a:xfrm>
          <a:prstGeom prst="rect">
            <a:avLst/>
          </a:prstGeom>
        </p:spPr>
      </p:pic>
      <p:sp>
        <p:nvSpPr>
          <p:cNvPr id="37" name="TextBox 24">
            <a:extLst>
              <a:ext uri="{FF2B5EF4-FFF2-40B4-BE49-F238E27FC236}">
                <a16:creationId xmlns:a16="http://schemas.microsoft.com/office/drawing/2014/main" id="{72B1033D-629A-F14B-9071-0F2B078E1DFB}"/>
              </a:ext>
            </a:extLst>
          </p:cNvPr>
          <p:cNvSpPr txBox="1"/>
          <p:nvPr/>
        </p:nvSpPr>
        <p:spPr>
          <a:xfrm>
            <a:off x="6444208" y="3212852"/>
            <a:ext cx="252697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Receber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tiver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interesse,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seja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consumo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próprio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para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alimentar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um animal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produzir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adubos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solicita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alimento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476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Fullppt\PNG이미지\핸드폰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026" y="1110206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Funcionalidade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O que o </a:t>
            </a:r>
            <a:r>
              <a:rPr lang="en-US" altLang="ko-KR" dirty="0" err="1"/>
              <a:t>aplicativo</a:t>
            </a:r>
            <a:r>
              <a:rPr lang="en-US" altLang="ko-KR" dirty="0"/>
              <a:t> </a:t>
            </a:r>
            <a:r>
              <a:rPr lang="en-US" altLang="ko-KR" dirty="0" err="1"/>
              <a:t>faz</a:t>
            </a:r>
            <a:r>
              <a:rPr lang="en-US" altLang="ko-KR" dirty="0"/>
              <a:t>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6394" y="2118129"/>
            <a:ext cx="4827694" cy="678692"/>
            <a:chOff x="803640" y="3362835"/>
            <a:chExt cx="2059657" cy="678692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abrir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aplicativo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enquanto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mesmo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carrega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aparece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a Splash Screen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Splash Screen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Oval 19"/>
          <p:cNvSpPr/>
          <p:nvPr/>
        </p:nvSpPr>
        <p:spPr>
          <a:xfrm flipH="1">
            <a:off x="3290808" y="4285351"/>
            <a:ext cx="505476" cy="5054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 flipH="1">
            <a:off x="684872" y="4258449"/>
            <a:ext cx="505476" cy="5054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Rectangle 9"/>
          <p:cNvSpPr/>
          <p:nvPr/>
        </p:nvSpPr>
        <p:spPr>
          <a:xfrm flipH="1">
            <a:off x="811780" y="4393399"/>
            <a:ext cx="251661" cy="23557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16"/>
          <p:cNvSpPr/>
          <p:nvPr/>
        </p:nvSpPr>
        <p:spPr>
          <a:xfrm rot="18900000" flipH="1">
            <a:off x="3453589" y="4367180"/>
            <a:ext cx="190661" cy="34182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291357" y="4171842"/>
            <a:ext cx="1772938" cy="863358"/>
            <a:chOff x="803640" y="3362835"/>
            <a:chExt cx="2059657" cy="863358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aplicativo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possui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suporte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inglês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português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Internacionalização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985045" y="4198744"/>
            <a:ext cx="1772938" cy="678692"/>
            <a:chOff x="803640" y="3362835"/>
            <a:chExt cx="2059657" cy="678692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Aplicativo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Android 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iOs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Multiplataforma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Text Placeholder 1"/>
          <p:cNvSpPr txBox="1">
            <a:spLocks/>
          </p:cNvSpPr>
          <p:nvPr/>
        </p:nvSpPr>
        <p:spPr>
          <a:xfrm>
            <a:off x="511434" y="1419622"/>
            <a:ext cx="3272071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7" name="Espaço Reservado para Imagem 4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A0EDE69-6975-284E-A183-84E5B44B26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4" r="14114"/>
          <a:stretch>
            <a:fillRect/>
          </a:stretch>
        </p:blipFill>
        <p:spPr/>
      </p:pic>
      <p:pic>
        <p:nvPicPr>
          <p:cNvPr id="45" name="Espaço Reservado para Imagem 44" descr="Padrão do plano de fundo&#10;&#10;Descrição gerada automaticamente">
            <a:extLst>
              <a:ext uri="{FF2B5EF4-FFF2-40B4-BE49-F238E27FC236}">
                <a16:creationId xmlns:a16="http://schemas.microsoft.com/office/drawing/2014/main" id="{D00999DF-82E4-EE48-ABB2-BC61803A855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93" b="14093"/>
          <a:stretch>
            <a:fillRect/>
          </a:stretch>
        </p:blipFill>
        <p:spPr/>
      </p:pic>
      <p:grpSp>
        <p:nvGrpSpPr>
          <p:cNvPr id="48" name="Group 4">
            <a:extLst>
              <a:ext uri="{FF2B5EF4-FFF2-40B4-BE49-F238E27FC236}">
                <a16:creationId xmlns:a16="http://schemas.microsoft.com/office/drawing/2014/main" id="{BD35D0DE-5E9F-1A43-9306-00662DF81994}"/>
              </a:ext>
            </a:extLst>
          </p:cNvPr>
          <p:cNvGrpSpPr/>
          <p:nvPr/>
        </p:nvGrpSpPr>
        <p:grpSpPr>
          <a:xfrm>
            <a:off x="551871" y="2940397"/>
            <a:ext cx="4827694" cy="678692"/>
            <a:chOff x="803640" y="3362835"/>
            <a:chExt cx="2059657" cy="678692"/>
          </a:xfrm>
        </p:grpSpPr>
        <p:sp>
          <p:nvSpPr>
            <p:cNvPr id="49" name="TextBox 5">
              <a:extLst>
                <a:ext uri="{FF2B5EF4-FFF2-40B4-BE49-F238E27FC236}">
                  <a16:creationId xmlns:a16="http://schemas.microsoft.com/office/drawing/2014/main" id="{E601BE27-3B8D-C04D-9509-E3FDE4BB3A2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usuário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pode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fazer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o login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direto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caso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tenha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uma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conta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ou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pode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fazer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cadastro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clicando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em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Sign Up (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en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)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ou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Cadastrar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(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)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TextBox 6">
              <a:extLst>
                <a:ext uri="{FF2B5EF4-FFF2-40B4-BE49-F238E27FC236}">
                  <a16:creationId xmlns:a16="http://schemas.microsoft.com/office/drawing/2014/main" id="{9E4045F7-2BAD-A540-9E5C-1B754EB4A4F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Login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6375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Fullppt\PNG이미지\핸드폰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026" y="1110206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Funcionalidade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O que o </a:t>
            </a:r>
            <a:r>
              <a:rPr lang="en-US" altLang="ko-KR" dirty="0" err="1"/>
              <a:t>aplicativo</a:t>
            </a:r>
            <a:r>
              <a:rPr lang="en-US" altLang="ko-KR" dirty="0"/>
              <a:t> </a:t>
            </a:r>
            <a:r>
              <a:rPr lang="en-US" altLang="ko-KR" dirty="0" err="1"/>
              <a:t>faz</a:t>
            </a:r>
            <a:r>
              <a:rPr lang="en-US" altLang="ko-KR" dirty="0"/>
              <a:t>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6394" y="2118129"/>
            <a:ext cx="4827694" cy="678692"/>
            <a:chOff x="803640" y="3362835"/>
            <a:chExt cx="2059657" cy="678692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abrir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aplicativo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enquanto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mesmo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carrega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aparece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a Splash Screen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Splash Screen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Oval 19"/>
          <p:cNvSpPr/>
          <p:nvPr/>
        </p:nvSpPr>
        <p:spPr>
          <a:xfrm flipH="1">
            <a:off x="5871186" y="4258449"/>
            <a:ext cx="505476" cy="5054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 flipH="1">
            <a:off x="684872" y="4258449"/>
            <a:ext cx="505476" cy="5054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 flipH="1">
            <a:off x="3278029" y="4258449"/>
            <a:ext cx="505476" cy="5054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Rectangle 9"/>
          <p:cNvSpPr/>
          <p:nvPr/>
        </p:nvSpPr>
        <p:spPr>
          <a:xfrm flipH="1">
            <a:off x="811780" y="4393399"/>
            <a:ext cx="251661" cy="23557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16"/>
          <p:cNvSpPr/>
          <p:nvPr/>
        </p:nvSpPr>
        <p:spPr>
          <a:xfrm rot="18900000" flipH="1">
            <a:off x="6020558" y="4340278"/>
            <a:ext cx="190661" cy="34182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ound Same Side Corner Rectangle 6"/>
          <p:cNvSpPr>
            <a:spLocks noChangeAspect="1"/>
          </p:cNvSpPr>
          <p:nvPr/>
        </p:nvSpPr>
        <p:spPr>
          <a:xfrm rot="18900000" flipH="1">
            <a:off x="3488086" y="4353516"/>
            <a:ext cx="85363" cy="34223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291357" y="4171842"/>
            <a:ext cx="1772938" cy="863358"/>
            <a:chOff x="803640" y="3362835"/>
            <a:chExt cx="2059657" cy="863358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aplicativo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possui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suporte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inglês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português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Internacionalização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928390" y="4171842"/>
            <a:ext cx="1772938" cy="863358"/>
            <a:chOff x="803640" y="3362835"/>
            <a:chExt cx="2059657" cy="863358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usuário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pode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cadastrar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caso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não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tenha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Cadastro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565423" y="4171842"/>
            <a:ext cx="1772938" cy="678692"/>
            <a:chOff x="803640" y="3362835"/>
            <a:chExt cx="2059657" cy="678692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Aplicativo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Android 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iOs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Multiplataforma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Text Placeholder 1"/>
          <p:cNvSpPr txBox="1">
            <a:spLocks/>
          </p:cNvSpPr>
          <p:nvPr/>
        </p:nvSpPr>
        <p:spPr>
          <a:xfrm>
            <a:off x="511434" y="1419622"/>
            <a:ext cx="3272071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7" name="Espaço Reservado para Imagem 4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A0EDE69-6975-284E-A183-84E5B44B26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4" r="14114"/>
          <a:stretch>
            <a:fillRect/>
          </a:stretch>
        </p:blipFill>
        <p:spPr/>
      </p:pic>
      <p:pic>
        <p:nvPicPr>
          <p:cNvPr id="45" name="Espaço Reservado para Imagem 44" descr="Padrão do plano de fundo&#10;&#10;Descrição gerada automaticamente">
            <a:extLst>
              <a:ext uri="{FF2B5EF4-FFF2-40B4-BE49-F238E27FC236}">
                <a16:creationId xmlns:a16="http://schemas.microsoft.com/office/drawing/2014/main" id="{D00999DF-82E4-EE48-ABB2-BC61803A855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93" b="14093"/>
          <a:stretch>
            <a:fillRect/>
          </a:stretch>
        </p:blipFill>
        <p:spPr/>
      </p:pic>
      <p:grpSp>
        <p:nvGrpSpPr>
          <p:cNvPr id="48" name="Group 4">
            <a:extLst>
              <a:ext uri="{FF2B5EF4-FFF2-40B4-BE49-F238E27FC236}">
                <a16:creationId xmlns:a16="http://schemas.microsoft.com/office/drawing/2014/main" id="{BD35D0DE-5E9F-1A43-9306-00662DF81994}"/>
              </a:ext>
            </a:extLst>
          </p:cNvPr>
          <p:cNvGrpSpPr/>
          <p:nvPr/>
        </p:nvGrpSpPr>
        <p:grpSpPr>
          <a:xfrm>
            <a:off x="551871" y="2940397"/>
            <a:ext cx="4827694" cy="678692"/>
            <a:chOff x="803640" y="3362835"/>
            <a:chExt cx="2059657" cy="678692"/>
          </a:xfrm>
        </p:grpSpPr>
        <p:sp>
          <p:nvSpPr>
            <p:cNvPr id="49" name="TextBox 5">
              <a:extLst>
                <a:ext uri="{FF2B5EF4-FFF2-40B4-BE49-F238E27FC236}">
                  <a16:creationId xmlns:a16="http://schemas.microsoft.com/office/drawing/2014/main" id="{E601BE27-3B8D-C04D-9509-E3FDE4BB3A2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usuário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pode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fazer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o login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direto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caso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tenha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uma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conta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ou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pode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fazer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cadastro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clicando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em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Sign Up (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en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)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ou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Cadastrar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(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)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TextBox 6">
              <a:extLst>
                <a:ext uri="{FF2B5EF4-FFF2-40B4-BE49-F238E27FC236}">
                  <a16:creationId xmlns:a16="http://schemas.microsoft.com/office/drawing/2014/main" id="{9E4045F7-2BAD-A540-9E5C-1B754EB4A4F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Login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" name="splash.mp4" descr="splash.mp4">
            <a:hlinkClick r:id="" action="ppaction://media"/>
            <a:extLst>
              <a:ext uri="{FF2B5EF4-FFF2-40B4-BE49-F238E27FC236}">
                <a16:creationId xmlns:a16="http://schemas.microsoft.com/office/drawing/2014/main" id="{159D59C5-018E-7B49-B338-1C51CDC8DD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71BB4C8-AC48-244D-8550-F7F86670CEAF}"/>
              </a:ext>
            </a:extLst>
          </p:cNvPr>
          <p:cNvSpPr txBox="1"/>
          <p:nvPr/>
        </p:nvSpPr>
        <p:spPr>
          <a:xfrm>
            <a:off x="4489760" y="1032745"/>
            <a:ext cx="4654239" cy="215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Splash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Screen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Aplicativo em inglês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Campos do </a:t>
            </a:r>
            <a:r>
              <a:rPr lang="pt-BR" dirty="0" err="1">
                <a:solidFill>
                  <a:schemeClr val="bg1"/>
                </a:solidFill>
              </a:rPr>
              <a:t>form</a:t>
            </a:r>
            <a:r>
              <a:rPr lang="pt-BR" dirty="0">
                <a:solidFill>
                  <a:schemeClr val="bg1"/>
                </a:solidFill>
              </a:rPr>
              <a:t> com validação</a:t>
            </a:r>
          </a:p>
        </p:txBody>
      </p:sp>
    </p:spTree>
    <p:extLst>
      <p:ext uri="{BB962C8B-B14F-4D97-AF65-F5344CB8AC3E}">
        <p14:creationId xmlns:p14="http://schemas.microsoft.com/office/powerpoint/2010/main" val="78159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Fullppt\PNG이미지\핸드폰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026" y="1110206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Funcionalidade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O que o </a:t>
            </a:r>
            <a:r>
              <a:rPr lang="en-US" altLang="ko-KR" dirty="0" err="1"/>
              <a:t>aplicativo</a:t>
            </a:r>
            <a:r>
              <a:rPr lang="en-US" altLang="ko-KR" dirty="0"/>
              <a:t> </a:t>
            </a:r>
            <a:r>
              <a:rPr lang="en-US" altLang="ko-KR" dirty="0" err="1"/>
              <a:t>faz</a:t>
            </a:r>
            <a:r>
              <a:rPr lang="en-US" altLang="ko-KR" dirty="0"/>
              <a:t>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6394" y="2118129"/>
            <a:ext cx="4827694" cy="863358"/>
            <a:chOff x="803640" y="3362835"/>
            <a:chExt cx="2059657" cy="863358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realizar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o login, 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usuário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é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redirecionado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para 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página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inicial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e, 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partir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dessa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tela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poderá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acessar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todas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as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outras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telas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Além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disso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poderá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ver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informações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que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incentivam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consumo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sustentável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Home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Text Placeholder 1"/>
          <p:cNvSpPr txBox="1">
            <a:spLocks/>
          </p:cNvSpPr>
          <p:nvPr/>
        </p:nvSpPr>
        <p:spPr>
          <a:xfrm>
            <a:off x="511434" y="1419622"/>
            <a:ext cx="3272071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0" name="Espaço Reservado para Imagem 59" descr="Uma imagem contendo Texto&#10;&#10;Descrição gerada automaticamente">
            <a:extLst>
              <a:ext uri="{FF2B5EF4-FFF2-40B4-BE49-F238E27FC236}">
                <a16:creationId xmlns:a16="http://schemas.microsoft.com/office/drawing/2014/main" id="{FC08C341-CA07-3F41-9C18-4A3A77F38C66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4" b="7054"/>
          <a:stretch>
            <a:fillRect/>
          </a:stretch>
        </p:blipFill>
        <p:spPr/>
      </p:pic>
      <p:pic>
        <p:nvPicPr>
          <p:cNvPr id="64" name="Espaço Reservado para Imagem 6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745F8C7-83E8-604B-9D1E-4504ACA9DD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2" r="15072"/>
          <a:stretch>
            <a:fillRect/>
          </a:stretch>
        </p:blipFill>
        <p:spPr>
          <a:xfrm>
            <a:off x="7380312" y="1175233"/>
            <a:ext cx="1008112" cy="2556104"/>
          </a:xfrm>
        </p:spPr>
      </p:pic>
      <p:sp>
        <p:nvSpPr>
          <p:cNvPr id="65" name="TextBox 5">
            <a:extLst>
              <a:ext uri="{FF2B5EF4-FFF2-40B4-BE49-F238E27FC236}">
                <a16:creationId xmlns:a16="http://schemas.microsoft.com/office/drawing/2014/main" id="{93D18FAF-C8EC-1944-BF28-512C197F4499}"/>
              </a:ext>
            </a:extLst>
          </p:cNvPr>
          <p:cNvSpPr txBox="1"/>
          <p:nvPr/>
        </p:nvSpPr>
        <p:spPr>
          <a:xfrm>
            <a:off x="511434" y="3346421"/>
            <a:ext cx="4827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Para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ficar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com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uma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interface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mais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agradável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, as imagens e as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informações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ficam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circulando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em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um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carrocel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6" name="TextBox 6">
            <a:extLst>
              <a:ext uri="{FF2B5EF4-FFF2-40B4-BE49-F238E27FC236}">
                <a16:creationId xmlns:a16="http://schemas.microsoft.com/office/drawing/2014/main" id="{183E323D-9E8D-D642-9659-6C164D946AF4}"/>
              </a:ext>
            </a:extLst>
          </p:cNvPr>
          <p:cNvSpPr txBox="1"/>
          <p:nvPr/>
        </p:nvSpPr>
        <p:spPr>
          <a:xfrm>
            <a:off x="511434" y="3129394"/>
            <a:ext cx="4827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Carrosel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Fullppt\PNG이미지\핸드폰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026" y="1110206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Funcionalidade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O que o </a:t>
            </a:r>
            <a:r>
              <a:rPr lang="en-US" altLang="ko-KR" dirty="0" err="1"/>
              <a:t>aplicativo</a:t>
            </a:r>
            <a:r>
              <a:rPr lang="en-US" altLang="ko-KR" dirty="0"/>
              <a:t> </a:t>
            </a:r>
            <a:r>
              <a:rPr lang="en-US" altLang="ko-KR" dirty="0" err="1"/>
              <a:t>faz</a:t>
            </a:r>
            <a:r>
              <a:rPr lang="en-US" altLang="ko-KR" dirty="0"/>
              <a:t>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6394" y="2118129"/>
            <a:ext cx="4827694" cy="863358"/>
            <a:chOff x="803640" y="3362835"/>
            <a:chExt cx="2059657" cy="863358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realizar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o login, 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usuário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é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redirecionado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para 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página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inicial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e, 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partir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dessa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tela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poderá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acessar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todas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as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outras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telas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Além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disso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poderá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ver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informações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que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incentivam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consumo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sustentável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Home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Text Placeholder 1"/>
          <p:cNvSpPr txBox="1">
            <a:spLocks/>
          </p:cNvSpPr>
          <p:nvPr/>
        </p:nvSpPr>
        <p:spPr>
          <a:xfrm>
            <a:off x="511434" y="1419622"/>
            <a:ext cx="3272071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0" name="Espaço Reservado para Imagem 59" descr="Uma imagem contendo Texto&#10;&#10;Descrição gerada automaticamente">
            <a:extLst>
              <a:ext uri="{FF2B5EF4-FFF2-40B4-BE49-F238E27FC236}">
                <a16:creationId xmlns:a16="http://schemas.microsoft.com/office/drawing/2014/main" id="{FC08C341-CA07-3F41-9C18-4A3A77F38C66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4" b="7054"/>
          <a:stretch>
            <a:fillRect/>
          </a:stretch>
        </p:blipFill>
        <p:spPr/>
      </p:pic>
      <p:pic>
        <p:nvPicPr>
          <p:cNvPr id="64" name="Espaço Reservado para Imagem 6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745F8C7-83E8-604B-9D1E-4504ACA9DD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2" r="15072"/>
          <a:stretch>
            <a:fillRect/>
          </a:stretch>
        </p:blipFill>
        <p:spPr>
          <a:xfrm>
            <a:off x="7380312" y="1175233"/>
            <a:ext cx="1008112" cy="2556104"/>
          </a:xfrm>
        </p:spPr>
      </p:pic>
      <p:sp>
        <p:nvSpPr>
          <p:cNvPr id="65" name="TextBox 5">
            <a:extLst>
              <a:ext uri="{FF2B5EF4-FFF2-40B4-BE49-F238E27FC236}">
                <a16:creationId xmlns:a16="http://schemas.microsoft.com/office/drawing/2014/main" id="{93D18FAF-C8EC-1944-BF28-512C197F4499}"/>
              </a:ext>
            </a:extLst>
          </p:cNvPr>
          <p:cNvSpPr txBox="1"/>
          <p:nvPr/>
        </p:nvSpPr>
        <p:spPr>
          <a:xfrm>
            <a:off x="511434" y="3346421"/>
            <a:ext cx="4827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Para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ficar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com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uma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interface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mais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agradável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, as imagens e as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informações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ficam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circulando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em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um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carrocel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6" name="TextBox 6">
            <a:extLst>
              <a:ext uri="{FF2B5EF4-FFF2-40B4-BE49-F238E27FC236}">
                <a16:creationId xmlns:a16="http://schemas.microsoft.com/office/drawing/2014/main" id="{183E323D-9E8D-D642-9659-6C164D946AF4}"/>
              </a:ext>
            </a:extLst>
          </p:cNvPr>
          <p:cNvSpPr txBox="1"/>
          <p:nvPr/>
        </p:nvSpPr>
        <p:spPr>
          <a:xfrm>
            <a:off x="511434" y="3129394"/>
            <a:ext cx="4827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Carrosel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home.mp4" descr="home.mp4">
            <a:hlinkClick r:id="" action="ppaction://media"/>
            <a:extLst>
              <a:ext uri="{FF2B5EF4-FFF2-40B4-BE49-F238E27FC236}">
                <a16:creationId xmlns:a16="http://schemas.microsoft.com/office/drawing/2014/main" id="{0D95F970-340A-2141-A910-988C0DBEF7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A0956F-F5E9-E343-9616-21932E6C1663}"/>
              </a:ext>
            </a:extLst>
          </p:cNvPr>
          <p:cNvSpPr txBox="1"/>
          <p:nvPr/>
        </p:nvSpPr>
        <p:spPr>
          <a:xfrm>
            <a:off x="4489760" y="1032745"/>
            <a:ext cx="4654239" cy="204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Carrosel</a:t>
            </a:r>
            <a:r>
              <a:rPr lang="pt-BR" dirty="0">
                <a:solidFill>
                  <a:schemeClr val="bg1"/>
                </a:solidFill>
              </a:rPr>
              <a:t> de imagens e informações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Drawer</a:t>
            </a:r>
            <a:r>
              <a:rPr lang="pt-BR" dirty="0">
                <a:solidFill>
                  <a:schemeClr val="bg1"/>
                </a:solidFill>
              </a:rPr>
              <a:t> lateral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Aplicativo em português</a:t>
            </a:r>
          </a:p>
        </p:txBody>
      </p:sp>
    </p:spTree>
    <p:extLst>
      <p:ext uri="{BB962C8B-B14F-4D97-AF65-F5344CB8AC3E}">
        <p14:creationId xmlns:p14="http://schemas.microsoft.com/office/powerpoint/2010/main" val="138219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Fullppt\PNG이미지\핸드폰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026" y="1110206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Funcionalidade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O que o </a:t>
            </a:r>
            <a:r>
              <a:rPr lang="en-US" altLang="ko-KR" dirty="0" err="1"/>
              <a:t>aplicativo</a:t>
            </a:r>
            <a:r>
              <a:rPr lang="en-US" altLang="ko-KR" dirty="0"/>
              <a:t> </a:t>
            </a:r>
            <a:r>
              <a:rPr lang="en-US" altLang="ko-KR" dirty="0" err="1"/>
              <a:t>faz</a:t>
            </a:r>
            <a:r>
              <a:rPr lang="en-US" altLang="ko-KR" dirty="0"/>
              <a:t>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6394" y="2118129"/>
            <a:ext cx="4827694" cy="678692"/>
            <a:chOff x="803640" y="3362835"/>
            <a:chExt cx="2059657" cy="678692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Nesse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modo 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visualização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usuário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consegue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ver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distância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entre 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seu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endereço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 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ponto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retirada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do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alimento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ListView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Text Placeholder 1"/>
          <p:cNvSpPr txBox="1">
            <a:spLocks/>
          </p:cNvSpPr>
          <p:nvPr/>
        </p:nvSpPr>
        <p:spPr>
          <a:xfrm>
            <a:off x="511434" y="1419622"/>
            <a:ext cx="3272071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altLang="ko-KR" sz="1600" b="1" dirty="0">
                <a:solidFill>
                  <a:schemeClr val="accent1"/>
                </a:solidFill>
                <a:cs typeface="Arial" pitchFamily="34" charset="0"/>
              </a:rPr>
              <a:t>Alimentos disponíveis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5" name="TextBox 5">
            <a:extLst>
              <a:ext uri="{FF2B5EF4-FFF2-40B4-BE49-F238E27FC236}">
                <a16:creationId xmlns:a16="http://schemas.microsoft.com/office/drawing/2014/main" id="{93D18FAF-C8EC-1944-BF28-512C197F4499}"/>
              </a:ext>
            </a:extLst>
          </p:cNvPr>
          <p:cNvSpPr txBox="1"/>
          <p:nvPr/>
        </p:nvSpPr>
        <p:spPr>
          <a:xfrm>
            <a:off x="511434" y="3166228"/>
            <a:ext cx="4827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No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mapa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é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possível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procurar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pelo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bairro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visualizar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os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pontos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interesse,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assim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como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ver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o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alimento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e a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finalizade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em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que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está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sendo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disponibilizado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6" name="TextBox 6">
            <a:extLst>
              <a:ext uri="{FF2B5EF4-FFF2-40B4-BE49-F238E27FC236}">
                <a16:creationId xmlns:a16="http://schemas.microsoft.com/office/drawing/2014/main" id="{183E323D-9E8D-D642-9659-6C164D946AF4}"/>
              </a:ext>
            </a:extLst>
          </p:cNvPr>
          <p:cNvSpPr txBox="1"/>
          <p:nvPr/>
        </p:nvSpPr>
        <p:spPr>
          <a:xfrm>
            <a:off x="511434" y="2949201"/>
            <a:ext cx="4827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Maps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2" name="Espaço Reservado para Imagem 1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DDC8EA2-5B1C-F743-A0E4-049AC0768A3D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7" b="9067"/>
          <a:stretch>
            <a:fillRect/>
          </a:stretch>
        </p:blipFill>
        <p:spPr/>
      </p:pic>
      <p:pic>
        <p:nvPicPr>
          <p:cNvPr id="14" name="Espaço Reservado para Imagem 13" descr="Mapa&#10;&#10;Descrição gerada automaticamente">
            <a:extLst>
              <a:ext uri="{FF2B5EF4-FFF2-40B4-BE49-F238E27FC236}">
                <a16:creationId xmlns:a16="http://schemas.microsoft.com/office/drawing/2014/main" id="{94B803AF-F87C-7147-87B8-320B0841CD6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3" r="143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75518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</TotalTime>
  <Words>816</Words>
  <Application>Microsoft Macintosh PowerPoint</Application>
  <PresentationFormat>Apresentação na tela (16:9)</PresentationFormat>
  <Paragraphs>120</Paragraphs>
  <Slides>16</Slides>
  <Notes>0</Notes>
  <HiddenSlides>0</HiddenSlides>
  <MMClips>5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Suemy Inagaki</cp:lastModifiedBy>
  <cp:revision>101</cp:revision>
  <dcterms:created xsi:type="dcterms:W3CDTF">2016-12-05T23:26:54Z</dcterms:created>
  <dcterms:modified xsi:type="dcterms:W3CDTF">2021-07-01T03:13:52Z</dcterms:modified>
</cp:coreProperties>
</file>